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91" r:id="rId2"/>
    <p:sldId id="257" r:id="rId3"/>
    <p:sldId id="300" r:id="rId4"/>
    <p:sldId id="271" r:id="rId5"/>
    <p:sldId id="292" r:id="rId6"/>
    <p:sldId id="261" r:id="rId7"/>
    <p:sldId id="258" r:id="rId8"/>
    <p:sldId id="259" r:id="rId9"/>
    <p:sldId id="260" r:id="rId10"/>
    <p:sldId id="263" r:id="rId11"/>
    <p:sldId id="267" r:id="rId12"/>
    <p:sldId id="303" r:id="rId13"/>
    <p:sldId id="304" r:id="rId14"/>
    <p:sldId id="289" r:id="rId15"/>
    <p:sldId id="290" r:id="rId16"/>
    <p:sldId id="294" r:id="rId17"/>
    <p:sldId id="288" r:id="rId18"/>
    <p:sldId id="286" r:id="rId19"/>
    <p:sldId id="287" r:id="rId20"/>
    <p:sldId id="296" r:id="rId21"/>
    <p:sldId id="297" r:id="rId22"/>
    <p:sldId id="298" r:id="rId23"/>
    <p:sldId id="305" r:id="rId24"/>
    <p:sldId id="299" r:id="rId25"/>
    <p:sldId id="302" r:id="rId26"/>
    <p:sldId id="306" r:id="rId27"/>
    <p:sldId id="301" r:id="rId28"/>
    <p:sldId id="270" r:id="rId29"/>
    <p:sldId id="282" r:id="rId30"/>
    <p:sldId id="281" r:id="rId31"/>
    <p:sldId id="283" r:id="rId32"/>
    <p:sldId id="265" r:id="rId33"/>
    <p:sldId id="272" r:id="rId34"/>
    <p:sldId id="269" r:id="rId35"/>
    <p:sldId id="273" r:id="rId36"/>
    <p:sldId id="274" r:id="rId37"/>
    <p:sldId id="275" r:id="rId38"/>
    <p:sldId id="276" r:id="rId39"/>
    <p:sldId id="277" r:id="rId40"/>
    <p:sldId id="278" r:id="rId41"/>
    <p:sldId id="279" r:id="rId42"/>
    <p:sldId id="280" r:id="rId43"/>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70" d="100"/>
          <a:sy n="70" d="100"/>
        </p:scale>
        <p:origin x="1180" y="32"/>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511434063"/>
        <c:axId val="511441551"/>
      </c:scatterChart>
      <c:valAx>
        <c:axId val="511434063"/>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1441551"/>
        <c:crosses val="autoZero"/>
        <c:crossBetween val="midCat"/>
      </c:valAx>
      <c:valAx>
        <c:axId val="511441551"/>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1434063"/>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513169647"/>
        <c:axId val="513171311"/>
      </c:lineChart>
      <c:catAx>
        <c:axId val="513169647"/>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3171311"/>
        <c:crosses val="autoZero"/>
        <c:auto val="1"/>
        <c:lblAlgn val="ctr"/>
        <c:lblOffset val="100"/>
        <c:noMultiLvlLbl val="0"/>
      </c:catAx>
      <c:valAx>
        <c:axId val="5131713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3169647"/>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2021/11/5</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27</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29</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30</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3608814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20</a:t>
            </a:fld>
            <a:endParaRPr kumimoji="1" lang="ja-JP" altLang="en-US"/>
          </a:p>
        </p:txBody>
      </p:sp>
    </p:spTree>
    <p:extLst>
      <p:ext uri="{BB962C8B-B14F-4D97-AF65-F5344CB8AC3E}">
        <p14:creationId xmlns:p14="http://schemas.microsoft.com/office/powerpoint/2010/main" val="1325577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5" name="図 4"/>
          <p:cNvPicPr>
            <a:picLocks noChangeAspect="1"/>
          </p:cNvPicPr>
          <p:nvPr/>
        </p:nvPicPr>
        <p:blipFill>
          <a:blip r:embed="rId2"/>
          <a:stretch>
            <a:fillRect/>
          </a:stretch>
        </p:blipFill>
        <p:spPr>
          <a:xfrm>
            <a:off x="160109"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smtClean="0"/>
              <a:t>S</a:t>
            </a:r>
            <a:r>
              <a:rPr lang="ja-JP" altLang="ja-JP" sz="2200" dirty="0" smtClean="0"/>
              <a:t>～</a:t>
            </a:r>
            <a:r>
              <a:rPr lang="en-US" altLang="ja-JP" sz="2200" dirty="0" smtClean="0"/>
              <a:t>D</a:t>
            </a:r>
            <a:r>
              <a:rPr lang="ja-JP" altLang="ja-JP" sz="2200" dirty="0" smtClean="0"/>
              <a:t>評価を付ける</a:t>
            </a:r>
            <a:r>
              <a:rPr lang="ja-JP" altLang="en-US" sz="2200" dirty="0" smtClean="0"/>
              <a:t>．</a:t>
            </a:r>
            <a:r>
              <a:rPr lang="ja-JP" altLang="ja-JP" sz="2200" dirty="0" smtClean="0"/>
              <a:t>評価は主観的になりやすい為</a:t>
            </a:r>
            <a:r>
              <a:rPr lang="ja-JP" altLang="en-US" sz="2200" dirty="0" smtClean="0"/>
              <a:t>，</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は</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を参考に評価する</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12</a:t>
            </a:fld>
            <a:endParaRPr kumimoji="1" lang="ja-JP" altLang="en-US"/>
          </a:p>
        </p:txBody>
      </p:sp>
      <p:pic>
        <p:nvPicPr>
          <p:cNvPr id="5" name="図 4"/>
          <p:cNvPicPr>
            <a:picLocks noChangeAspect="1"/>
          </p:cNvPicPr>
          <p:nvPr/>
        </p:nvPicPr>
        <p:blipFill>
          <a:blip r:embed="rId2"/>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の性能を制限する。</a:t>
            </a:r>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[STEP-3]STEP-2:</a:t>
            </a:r>
            <a:r>
              <a:rPr lang="ja-JP" altLang="en-US" sz="2200" dirty="0"/>
              <a:t>のデータベースへアクセスし過去</a:t>
            </a:r>
            <a:r>
              <a:rPr lang="en-US" altLang="ja-JP" sz="2200" dirty="0"/>
              <a:t>24</a:t>
            </a:r>
            <a:r>
              <a:rPr lang="ja-JP" altLang="en-US" sz="2200" dirty="0"/>
              <a:t>時間の平均速度を抽出する。表〇はその</a:t>
            </a:r>
            <a:r>
              <a:rPr lang="en-US" altLang="ja-JP" sz="2200" dirty="0"/>
              <a:t>SQL</a:t>
            </a:r>
            <a:r>
              <a:rPr lang="ja-JP" altLang="en-US" sz="2200" dirty="0"/>
              <a:t>の命令である。 </a:t>
            </a:r>
          </a:p>
          <a:p>
            <a:r>
              <a:rPr lang="en-US" altLang="ja-JP" sz="2200" dirty="0"/>
              <a:t>[STEP-4]</a:t>
            </a:r>
            <a:r>
              <a:rPr lang="ja-JP" altLang="en-US" sz="2200" dirty="0" smtClean="0"/>
              <a:t>抽出</a:t>
            </a:r>
            <a:r>
              <a:rPr lang="ja-JP" altLang="en-US" sz="2200" dirty="0"/>
              <a:t>した平均速度を設計した評価付けシステムへ渡し，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[STEP-5]STEP-4:</a:t>
            </a:r>
            <a:r>
              <a:rPr lang="ja-JP" altLang="en-US" sz="2200" dirty="0"/>
              <a:t>の評価を基にして，ロードバランサとして利用できる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した設定を適応させることでロードバランサは動的割り振りをはじめる。</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13</a:t>
            </a:fld>
            <a:endParaRPr kumimoji="1" lang="ja-JP" altLang="en-US"/>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でリクエストを送るのでリバース先の速度を計測できる．また，同モジュールのスクレイピング機能を利用し，割り振ったサーバの種類も観測する．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実験用計測プログラムを使い，「ラウンドロビン」での表示速度を数時間計測．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の表示速度を数時間計測．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dirty="0" smtClean="0"/>
              <a:t>）</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237873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a:t>
            </a:r>
            <a:r>
              <a:rPr kumimoji="1" lang="ja-JP" altLang="en-US" sz="3600" dirty="0" smtClean="0"/>
              <a:t>システムと</a:t>
            </a:r>
            <a:r>
              <a:rPr lang="ja-JP" altLang="en-US" sz="3600" dirty="0" smtClean="0"/>
              <a:t>ラウンドロビンの</a:t>
            </a:r>
            <a:r>
              <a:rPr lang="ja-JP" altLang="en-US" sz="3600" dirty="0" smtClean="0"/>
              <a:t>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589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3683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r>
              <a:rPr lang="ja-JP" altLang="en-US" dirty="0"/>
              <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r>
              <a:rPr lang="ja-JP" altLang="en-US" dirty="0"/>
              <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r>
              <a:rPr lang="ja-JP" altLang="en-US" dirty="0"/>
              <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406874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28</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ロードバランサのリバース先であるサーバ郡は同性能であることが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30</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32</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33</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2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34</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35</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36</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37</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38</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39</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40</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41</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42</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545799"/>
            <a:ext cx="7886700"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a:t/>
            </a:r>
            <a:br>
              <a:rPr lang="en-US" altLang="ja-JP" sz="2500" dirty="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6077</TotalTime>
  <Words>3323</Words>
  <Application>Microsoft Office PowerPoint</Application>
  <PresentationFormat>画面に合わせる (4:3)</PresentationFormat>
  <Paragraphs>352</Paragraphs>
  <Slides>42</Slides>
  <Notes>13</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42</vt:i4>
      </vt:variant>
    </vt:vector>
  </HeadingPairs>
  <TitlesOfParts>
    <vt:vector size="47"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実装システム図</vt:lpstr>
      <vt:lpstr>実装システムの処理手順</vt:lpstr>
      <vt:lpstr>実験目的</vt:lpstr>
      <vt:lpstr>実験方法（修正前）</vt:lpstr>
      <vt:lpstr>実験方法</vt:lpstr>
      <vt:lpstr>実験手順</vt:lpstr>
      <vt:lpstr>実験環境1</vt:lpstr>
      <vt:lpstr>実験環境2</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参考文献</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175</cp:revision>
  <cp:lastPrinted>2021-07-27T10:53:03Z</cp:lastPrinted>
  <dcterms:created xsi:type="dcterms:W3CDTF">2018-06-14T09:18:55Z</dcterms:created>
  <dcterms:modified xsi:type="dcterms:W3CDTF">2021-11-04T21:43:34Z</dcterms:modified>
</cp:coreProperties>
</file>